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am.ru/obrazovanie/detskie-podelk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152127"/>
          </a:xfrm>
        </p:spPr>
        <p:txBody>
          <a:bodyPr>
            <a:normAutofit/>
          </a:bodyPr>
          <a:lstStyle/>
          <a:p>
            <a:r>
              <a:rPr lang="ru-RU" sz="2000" dirty="0"/>
              <a:t>С</a:t>
            </a:r>
            <a:r>
              <a:rPr lang="ru-RU" sz="2000" dirty="0" smtClean="0"/>
              <a:t>П МБДОУ «Детский сад №7» </a:t>
            </a:r>
            <a:r>
              <a:rPr lang="ru-RU" sz="2000" dirty="0" err="1" smtClean="0"/>
              <a:t>г.Алагира</a:t>
            </a:r>
            <a:r>
              <a:rPr lang="ru-RU" sz="2000" dirty="0" smtClean="0"/>
              <a:t> (Детский сад №6)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636912"/>
            <a:ext cx="7848872" cy="292988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kern="1800" dirty="0" smtClean="0">
                <a:latin typeface="Times New Roman"/>
                <a:ea typeface="Times New Roman"/>
                <a:cs typeface="Times New Roman"/>
              </a:rPr>
              <a:t>    Итоги конкурса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kern="1800" dirty="0" smtClean="0">
                <a:latin typeface="Times New Roman"/>
                <a:ea typeface="Times New Roman"/>
                <a:cs typeface="Times New Roman"/>
              </a:rPr>
              <a:t>«Символ </a:t>
            </a:r>
            <a:r>
              <a:rPr lang="ru-RU" sz="4800" kern="1800" dirty="0">
                <a:latin typeface="Times New Roman"/>
                <a:ea typeface="Times New Roman"/>
                <a:cs typeface="Times New Roman"/>
              </a:rPr>
              <a:t>года </a:t>
            </a:r>
            <a:r>
              <a:rPr lang="ru-RU" sz="4800" kern="1800" dirty="0" smtClean="0">
                <a:latin typeface="Times New Roman"/>
                <a:ea typeface="Times New Roman"/>
                <a:cs typeface="Times New Roman"/>
              </a:rPr>
              <a:t>–2024</a:t>
            </a:r>
            <a:r>
              <a:rPr lang="ru-RU" sz="4800" kern="1800" dirty="0">
                <a:latin typeface="Times New Roman"/>
                <a:ea typeface="Times New Roman"/>
                <a:cs typeface="Times New Roman"/>
              </a:rPr>
              <a:t>»</a:t>
            </a:r>
            <a:endParaRPr lang="ru-RU" sz="4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860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дракон\2e5167b7-ae66-4d92-a277-1301e2d0a3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803576" cy="507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дракон\d7855ec2-03f3-498b-bc99-5fe94728ea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36712"/>
            <a:ext cx="3672408" cy="502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965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дракон\df86a242-af45-4711-b289-ed9f461dff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4217623" cy="562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дракон\a23c6ee5-72da-4e8f-b6d8-73372dbdd37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3"/>
            <a:ext cx="4248471" cy="562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815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User\Desktop\дракон\726cc849-03b7-4649-bedc-b0eb47e3dc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4217622" cy="562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дракон\7c6c8836-8004-4d5a-ac20-78d11425beb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28136"/>
            <a:ext cx="3545008" cy="512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6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дракон\d9d6c1e9-ae74-4a20-88c5-13342e3c3e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8670"/>
            <a:ext cx="7740352" cy="58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67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764704"/>
            <a:ext cx="7520940" cy="5112568"/>
          </a:xfrm>
        </p:spPr>
        <p:txBody>
          <a:bodyPr anchor="ctr"/>
          <a:lstStyle/>
          <a:p>
            <a:pPr>
              <a:lnSpc>
                <a:spcPts val="165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  <a:cs typeface="Times New Roman"/>
              </a:rPr>
              <a:t>Благодарим всех участников,  победителей и призеров </a:t>
            </a: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конкурса</a:t>
            </a:r>
            <a:endParaRPr lang="ru-RU" sz="3200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1650"/>
              </a:lnSpc>
              <a:spcAft>
                <a:spcPts val="750"/>
              </a:spcAft>
            </a:pPr>
            <a:endParaRPr lang="ru-RU" sz="3200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1650"/>
              </a:lnSpc>
              <a:spcAft>
                <a:spcPts val="750"/>
              </a:spcAft>
            </a:pP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Надеемся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, что наступающий год принесет нам много волшебного и сказочного!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latin typeface="Calibri"/>
                <a:ea typeface="Calibri"/>
                <a:cs typeface="Times New Roman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538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24744"/>
            <a:ext cx="6912768" cy="4464496"/>
          </a:xfrm>
        </p:spPr>
        <p:txBody>
          <a:bodyPr/>
          <a:lstStyle/>
          <a:p>
            <a:pPr algn="just">
              <a:lnSpc>
                <a:spcPts val="1650"/>
              </a:lnSpc>
              <a:spcAft>
                <a:spcPts val="0"/>
              </a:spcAft>
            </a:pPr>
            <a:endParaRPr lang="ru-RU" sz="2800" b="0" dirty="0" smtClean="0">
              <a:solidFill>
                <a:schemeClr val="accent3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Aft>
                <a:spcPts val="0"/>
              </a:spcAft>
            </a:pPr>
            <a:r>
              <a:rPr lang="ru-RU" sz="2800" b="0" dirty="0" smtClean="0">
                <a:solidFill>
                  <a:schemeClr val="accent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Прекрасное </a:t>
            </a:r>
            <a:r>
              <a:rPr lang="ru-RU" sz="2800" b="0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время года – зима! Замечательна она и тем, что пробуждает фантазию, воображение. Глядя на белоснежную красоту, хочется творить.</a:t>
            </a:r>
            <a:endParaRPr lang="ru-RU" sz="2800" b="0" dirty="0">
              <a:solidFill>
                <a:schemeClr val="accent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Aft>
                <a:spcPts val="0"/>
              </a:spcAft>
            </a:pPr>
            <a:r>
              <a:rPr lang="ru-RU" sz="2800" b="0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Новый год - это всегда ожидание чуда и волшебства. Этот праздник с нетерпением, волнением и радостью ждут как дети, так и взрослые.</a:t>
            </a:r>
            <a:endParaRPr lang="ru-RU" sz="2800" b="0" dirty="0">
              <a:solidFill>
                <a:schemeClr val="accent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Aft>
                <a:spcPts val="0"/>
              </a:spcAft>
            </a:pPr>
            <a:r>
              <a:rPr lang="ru-RU" sz="2800" b="0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канун Нового года в нашем детском саду прошел конкурс декоративно-прикладного творчества «Символ  года-2024». Целью мероприятия являлось привлечение педагогов к творчеству, развитию фантазии, воображения, а также созданию праздничной, волшебной, новогодней атмосферы.</a:t>
            </a:r>
            <a:endParaRPr lang="ru-RU" sz="2800" b="0" dirty="0">
              <a:solidFill>
                <a:schemeClr val="accent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b="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935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48680"/>
            <a:ext cx="7520940" cy="5328592"/>
          </a:xfrm>
        </p:spPr>
        <p:txBody>
          <a:bodyPr/>
          <a:lstStyle/>
          <a:p>
            <a:pPr algn="just">
              <a:lnSpc>
                <a:spcPts val="1650"/>
              </a:lnSpc>
              <a:spcAft>
                <a:spcPts val="0"/>
              </a:spcAft>
            </a:pPr>
            <a:endParaRPr lang="ru-RU" sz="28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ts val="1650"/>
              </a:lnSpc>
              <a:spcAft>
                <a:spcPts val="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ts val="165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 </a:t>
            </a:r>
            <a:r>
              <a:rPr lang="ru-RU" sz="2800" dirty="0" smtClean="0">
                <a:solidFill>
                  <a:schemeClr val="accent3"/>
                </a:solidFill>
                <a:latin typeface="Times New Roman"/>
                <a:ea typeface="Calibri"/>
                <a:cs typeface="Times New Roman"/>
              </a:rPr>
              <a:t>Так </a:t>
            </a:r>
            <a:r>
              <a:rPr lang="ru-RU" sz="2800" dirty="0">
                <a:solidFill>
                  <a:schemeClr val="accent3"/>
                </a:solidFill>
                <a:latin typeface="Times New Roman"/>
                <a:ea typeface="Calibri"/>
                <a:cs typeface="Times New Roman"/>
              </a:rPr>
              <a:t>как 2024 год </a:t>
            </a:r>
            <a:r>
              <a:rPr lang="ru-RU" sz="2800" dirty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</a:rPr>
              <a:t> пройдет под знаменем Деревянного Дракона: мудрого мифического существа, способного подарить много радости человеку</a:t>
            </a:r>
            <a:r>
              <a:rPr lang="ru-RU" sz="2800" dirty="0">
                <a:solidFill>
                  <a:schemeClr val="accent3"/>
                </a:solidFill>
                <a:latin typeface="Times New Roman"/>
                <a:ea typeface="Calibri"/>
                <a:cs typeface="Times New Roman"/>
              </a:rPr>
              <a:t>, в связи с чем, в нашем детском саду прошёл конкурс среди воспитателей на лучшую </a:t>
            </a:r>
            <a:r>
              <a:rPr lang="ru-RU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Calibri"/>
                <a:cs typeface="Times New Roman"/>
                <a:hlinkClick r:id="rId2" tooltip="Поделки. Мастерим с детьми"/>
              </a:rPr>
              <a:t>поделку «Символ года</a:t>
            </a:r>
            <a:r>
              <a:rPr lang="ru-RU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/>
                <a:ea typeface="Calibri"/>
                <a:cs typeface="Times New Roman"/>
              </a:rPr>
              <a:t>»</a:t>
            </a:r>
            <a:r>
              <a:rPr lang="ru-RU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ru-RU" sz="28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ts val="165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3"/>
                </a:solidFill>
                <a:latin typeface="Times New Roman"/>
                <a:ea typeface="Calibri"/>
                <a:cs typeface="Times New Roman"/>
              </a:rPr>
              <a:t>Нужно </a:t>
            </a:r>
            <a:r>
              <a:rPr lang="ru-RU" sz="2800" dirty="0">
                <a:solidFill>
                  <a:schemeClr val="accent3"/>
                </a:solidFill>
                <a:latin typeface="Times New Roman"/>
                <a:ea typeface="Calibri"/>
                <a:cs typeface="Times New Roman"/>
              </a:rPr>
              <a:t>было изготовить поделку своими руками из любого материала. </a:t>
            </a:r>
            <a:endParaRPr lang="ru-RU" sz="2800" dirty="0" smtClean="0">
              <a:solidFill>
                <a:schemeClr val="accent3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ts val="165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3"/>
                </a:solidFill>
                <a:latin typeface="Times New Roman"/>
                <a:ea typeface="Calibri"/>
                <a:cs typeface="Times New Roman"/>
              </a:rPr>
              <a:t>По </a:t>
            </a:r>
            <a:r>
              <a:rPr lang="ru-RU" sz="2800" dirty="0">
                <a:solidFill>
                  <a:schemeClr val="accent3"/>
                </a:solidFill>
                <a:latin typeface="Times New Roman"/>
                <a:ea typeface="Calibri"/>
                <a:cs typeface="Times New Roman"/>
              </a:rPr>
              <a:t>положению конкурса</a:t>
            </a:r>
            <a:r>
              <a:rPr lang="ru-RU" sz="2800" dirty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</a:rPr>
              <a:t> для изготовления поделок  было предложено использовать любой подручный материал и любую технику исполнения.</a:t>
            </a:r>
            <a:r>
              <a:rPr lang="ru-RU" sz="2800" dirty="0">
                <a:solidFill>
                  <a:schemeClr val="accent3"/>
                </a:solidFill>
                <a:latin typeface="Times New Roman"/>
                <a:ea typeface="Calibri"/>
                <a:cs typeface="Times New Roman"/>
              </a:rPr>
              <a:t>  </a:t>
            </a:r>
            <a:endParaRPr lang="ru-RU" sz="2800" dirty="0" smtClean="0">
              <a:solidFill>
                <a:schemeClr val="accent3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ts val="165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3"/>
                </a:solidFill>
                <a:latin typeface="Times New Roman"/>
                <a:ea typeface="Calibri"/>
                <a:cs typeface="Times New Roman"/>
              </a:rPr>
              <a:t>Наши </a:t>
            </a:r>
            <a:r>
              <a:rPr lang="ru-RU" sz="2800" dirty="0">
                <a:solidFill>
                  <a:schemeClr val="accent3"/>
                </a:solidFill>
                <a:latin typeface="Times New Roman"/>
                <a:ea typeface="Calibri"/>
                <a:cs typeface="Times New Roman"/>
              </a:rPr>
              <a:t>педагоги очень старались. </a:t>
            </a:r>
            <a:endParaRPr lang="ru-RU" sz="2800" dirty="0" smtClean="0">
              <a:solidFill>
                <a:schemeClr val="accent3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ts val="165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3"/>
                </a:solidFill>
                <a:latin typeface="Times New Roman"/>
                <a:ea typeface="Calibri"/>
                <a:cs typeface="Times New Roman"/>
              </a:rPr>
              <a:t>Было </a:t>
            </a:r>
            <a:r>
              <a:rPr lang="ru-RU" sz="2800" dirty="0">
                <a:solidFill>
                  <a:schemeClr val="accent3"/>
                </a:solidFill>
                <a:latin typeface="Times New Roman"/>
                <a:ea typeface="Calibri"/>
                <a:cs typeface="Times New Roman"/>
              </a:rPr>
              <a:t>проявлено много фантазии, чтобы игрушка стала неповторимой.</a:t>
            </a:r>
            <a:r>
              <a:rPr lang="ru-RU" sz="2800" dirty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800" dirty="0" smtClean="0">
              <a:solidFill>
                <a:schemeClr val="accent3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165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</a:rPr>
              <a:t>И </a:t>
            </a:r>
            <a:r>
              <a:rPr lang="ru-RU" sz="2800" dirty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</a:rPr>
              <a:t>вот закипела работа.</a:t>
            </a:r>
            <a:endParaRPr lang="ru-RU" sz="2800" dirty="0">
              <a:solidFill>
                <a:schemeClr val="accent3"/>
              </a:solidFill>
              <a:latin typeface="Calibri"/>
              <a:ea typeface="Calibri"/>
              <a:cs typeface="Times New Roman"/>
            </a:endParaRPr>
          </a:p>
          <a:p>
            <a:endParaRPr lang="ru-RU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83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24744"/>
            <a:ext cx="7056784" cy="4464496"/>
          </a:xfrm>
        </p:spPr>
        <p:txBody>
          <a:bodyPr/>
          <a:lstStyle/>
          <a:p>
            <a:pPr algn="just">
              <a:lnSpc>
                <a:spcPts val="165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ea typeface="Times New Roman"/>
                <a:cs typeface="Times New Roman"/>
              </a:rPr>
              <a:t>Каждая принесенная поделка удивляла всех умениями педагогов творить и мастерить. Все поделки, представленные на творческий конкурс, были изготовлены с душой. Воспитатели проявили творчество, фантазию и мастерство. Поделки поразили своей неповторимостью и яркостью. Разнообразен и материал, который использовали для поделок.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  <a:t>Работы оценивало жюри, состоящее из всего педагогического коллектива. Замечательных работ было очень много</a:t>
            </a:r>
            <a:r>
              <a:rPr lang="ru-RU" sz="2400" dirty="0">
                <a:solidFill>
                  <a:srgbClr val="0070C0"/>
                </a:solidFill>
                <a:ea typeface="Calibri"/>
                <a:cs typeface="Times New Roman"/>
              </a:rPr>
              <a:t>.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22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20940" cy="548640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Смотреть на эти поделки – истинное удовольствие и радость!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78368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Users\User\Desktop\дракон\2e0570da-716d-4b67-9c6a-a9d47b7693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2863"/>
            <a:ext cx="2077923" cy="213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дракон\5b5511d0-cee9-44d6-8e69-b5d81fd1b3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854" y="1017648"/>
            <a:ext cx="2001253" cy="250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дракон\9aaf4178-8be2-4cc5-8ced-426679ee8b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054" y="1482585"/>
            <a:ext cx="2492637" cy="441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дракон\11c37c8c-566d-4146-a155-33d16f1efdf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3429000"/>
            <a:ext cx="22860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дракон\92cbf0c1-79a0-4bd7-9d46-8becd73507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952" y="3715613"/>
            <a:ext cx="2533155" cy="220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637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ракон\48ba8015-6a53-44e5-a3ce-b7b798c8a78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854" y="476673"/>
            <a:ext cx="324036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дракон\272e87b0-7d07-4651-b55a-1a6fb637671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5493"/>
            <a:ext cx="2286001" cy="403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дракон\8526b1ca-794d-4faa-9fda-4f488a41e4e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113" y="615493"/>
            <a:ext cx="2037436" cy="361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242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дракон\da5c1825-9d2b-4b7c-abfd-b6195398cc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9089"/>
            <a:ext cx="2160240" cy="380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дракон\e5fe27ec-6b18-439d-8565-44fdc29e45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998" y="1196752"/>
            <a:ext cx="3109631" cy="341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дракон\b7529316-2252-4700-9aeb-cc7b51b5c64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6752"/>
            <a:ext cx="2285612" cy="429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941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дракон\c670ba97-ca0e-47e6-a8ac-9a43030e55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2354349" cy="378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ee1fe4aa-c800-4a75-8b99-c4fccae9e8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70739"/>
            <a:ext cx="5462353" cy="512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721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8928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И конечно,  определить победителей и призеров конкурса было очень  сложно.</a:t>
            </a:r>
            <a:r>
              <a:rPr lang="ru-RU" sz="16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16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endParaRPr lang="ru-RU" sz="1600" dirty="0"/>
          </a:p>
        </p:txBody>
      </p:sp>
      <p:pic>
        <p:nvPicPr>
          <p:cNvPr id="5123" name="Picture 3" descr="C:\Users\User\Desktop\дракон\2b53c141-2c94-4996-bc96-823a360a317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3803577" cy="507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дракон\2e898a91-3913-4d69-8966-485fd75f75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20755"/>
            <a:ext cx="3677562" cy="490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553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50</TotalTime>
  <Words>204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СП МБДОУ «Детский сад №7» г.Алагира (Детский сад №6)</vt:lpstr>
      <vt:lpstr>Презентация PowerPoint</vt:lpstr>
      <vt:lpstr>Презентация PowerPoint</vt:lpstr>
      <vt:lpstr>Презентация PowerPoint</vt:lpstr>
      <vt:lpstr>Смотреть на эти поделки – истинное удовольствие и радость!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 МБДОУ «Детский сад №7» г.Алагира (Детский сад №6)</dc:title>
  <dc:creator>DIANA</dc:creator>
  <cp:lastModifiedBy>User</cp:lastModifiedBy>
  <cp:revision>7</cp:revision>
  <dcterms:created xsi:type="dcterms:W3CDTF">2024-01-06T19:26:17Z</dcterms:created>
  <dcterms:modified xsi:type="dcterms:W3CDTF">2024-01-06T21:23:00Z</dcterms:modified>
</cp:coreProperties>
</file>