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3" r:id="rId5"/>
    <p:sldId id="264" r:id="rId6"/>
    <p:sldId id="265" r:id="rId7"/>
    <p:sldId id="266" r:id="rId8"/>
    <p:sldId id="267" r:id="rId9"/>
    <p:sldId id="270" r:id="rId10"/>
    <p:sldId id="268" r:id="rId11"/>
    <p:sldId id="26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0" autoAdjust="0"/>
  </p:normalViewPr>
  <p:slideViewPr>
    <p:cSldViewPr>
      <p:cViewPr varScale="1">
        <p:scale>
          <a:sx n="73" d="100"/>
          <a:sy n="73" d="100"/>
        </p:scale>
        <p:origin x="-171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 МБДОУ «Детский сад №7» </a:t>
            </a:r>
            <a:r>
              <a:rPr lang="ru-RU" sz="2000" dirty="0" err="1" smtClean="0"/>
              <a:t>г.Алагира</a:t>
            </a:r>
            <a:r>
              <a:rPr lang="ru-RU" sz="2000" dirty="0" smtClean="0"/>
              <a:t> (Детский сад №6)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200800" cy="4032448"/>
          </a:xfrm>
        </p:spPr>
        <p:txBody>
          <a:bodyPr>
            <a:normAutofit lnSpcReduction="10000"/>
          </a:bodyPr>
          <a:lstStyle/>
          <a:p>
            <a:pPr marR="38100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sz="3600" b="1" i="1" kern="1800" dirty="0">
                <a:solidFill>
                  <a:srgbClr val="4F4F4F"/>
                </a:solidFill>
                <a:latin typeface="Times New Roman"/>
                <a:ea typeface="Times New Roman"/>
                <a:cs typeface="Times New Roman"/>
              </a:rPr>
              <a:t> Смотр – конкурс: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600" b="1" i="1" kern="1800" dirty="0">
                <a:solidFill>
                  <a:srgbClr val="4F4F4F"/>
                </a:solidFill>
                <a:latin typeface="Times New Roman"/>
                <a:ea typeface="Times New Roman"/>
                <a:cs typeface="Times New Roman"/>
              </a:rPr>
              <a:t>«Лучшая  разработка дидактической игры по нравственно-         патриотическому воспитанию дошкольников»  </a:t>
            </a:r>
            <a:r>
              <a:rPr lang="ru-RU" sz="4400" b="1" i="1" kern="1800" dirty="0">
                <a:solidFill>
                  <a:srgbClr val="4F4F4F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7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для през\18a4fb9d-26fa-4d0f-a3aa-c2890d44a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ля през\58e27bee-8b2d-4996-8a15-d79336b5f4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5414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для през\IMG20231229125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4032" y="523921"/>
            <a:ext cx="3184273" cy="24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для през\IMG20231229125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2" y="2976323"/>
            <a:ext cx="247629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для през\IMG20231229125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1615" y="3493229"/>
            <a:ext cx="2802660" cy="25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 ноября были подведены итоги конкурса, по результатам которого были отобраны 4 дидактических игры, авторы которых были отмечены приказом по итогам конкурса и  награждены грамотами за 1, 2 и 3 места.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7170" name="Picture 2" descr="C:\Users\User\Desktop\для през\2c413f3d-6245-42c6-b3f5-44a57b93c8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7953"/>
            <a:ext cx="2736304" cy="42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для през\11c4bb95-063c-40fe-b528-1aeaaa6c2e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90" y="1907953"/>
            <a:ext cx="2852061" cy="42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для през\8adb86ad-c2ea-4e8e-80b9-b8b4daa767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0378" r="6978" b="4305"/>
          <a:stretch/>
        </p:blipFill>
        <p:spPr bwMode="auto">
          <a:xfrm>
            <a:off x="6012160" y="1844824"/>
            <a:ext cx="2880320" cy="42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340768"/>
            <a:ext cx="7480341" cy="4680520"/>
          </a:xfrm>
        </p:spPr>
        <p:txBody>
          <a:bodyPr>
            <a:normAutofit fontScale="925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Хочется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выразить огромную благодарность всем педагогам, принявшим участие в конкурсе за труд, творчество и желание сделать неповторимое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90"/>
              </a:spcAft>
            </a:pPr>
            <a:r>
              <a:rPr lang="ru-RU" sz="1800" b="1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По результатам смотра-конкурса были определены победители. 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latin typeface="Calibri"/>
                <a:ea typeface="Calibri"/>
                <a:cs typeface="Times New Roman"/>
              </a:rPr>
            </a:br>
            <a:endParaRPr lang="ru-RU" sz="1800" b="1" dirty="0"/>
          </a:p>
        </p:txBody>
      </p:sp>
      <p:pic>
        <p:nvPicPr>
          <p:cNvPr id="8194" name="Picture 2" descr="C:\Users\User\Desktop\грамоты воспитатели\Дзоблаева Ир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7272"/>
            <a:ext cx="2327259" cy="33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грамоты воспитатели\цибирова надежда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71" y="1135675"/>
            <a:ext cx="2160240" cy="33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грамоты воспитатели\кетоева Зита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17270"/>
            <a:ext cx="2304256" cy="33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грамоты воспитатели\наталья пиц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7272"/>
            <a:ext cx="2232248" cy="33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790"/>
              </a:spcAft>
              <a:buClr>
                <a:srgbClr val="31B6FD"/>
              </a:buClr>
            </a:pPr>
            <a:r>
              <a:rPr lang="ru-RU" sz="19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Проведение конкурса было включено в годовой план </a:t>
            </a:r>
            <a:r>
              <a:rPr lang="ru-RU" sz="19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СП МБДОУ д/с№7 </a:t>
            </a:r>
            <a:r>
              <a:rPr lang="ru-RU" sz="1900" dirty="0" err="1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г.Алагира</a:t>
            </a:r>
            <a:r>
              <a:rPr lang="ru-RU" sz="19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 (д/с№6)</a:t>
            </a:r>
            <a:r>
              <a:rPr lang="ru-RU" sz="19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для реализации задачи по совершенствованию нравственно-патриотического воспитания детей как системное условие личностного развития ребёнка в социокультурном пространстве образовательного учреждения и семьи в условиях реализации ФГОС дошкольного образования.</a:t>
            </a:r>
            <a:endParaRPr lang="ru-RU" sz="1900" dirty="0">
              <a:solidFill>
                <a:srgbClr val="073E87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90"/>
              </a:spcAft>
              <a:buClr>
                <a:srgbClr val="31B6FD"/>
              </a:buClr>
            </a:pPr>
            <a:r>
              <a:rPr lang="ru-RU" sz="19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Цель конкурса — поддержка творческих педагогов, активно участвующих в создании развивающей предметно-пространственной среды детского сада по этому направлению.</a:t>
            </a:r>
            <a:endParaRPr lang="ru-RU" sz="1900" dirty="0">
              <a:solidFill>
                <a:srgbClr val="073E87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kern="1800" dirty="0">
                <a:solidFill>
                  <a:srgbClr val="4F4F4F"/>
                </a:solidFill>
                <a:latin typeface="Times New Roman"/>
                <a:ea typeface="Times New Roman"/>
                <a:cs typeface="Times New Roman"/>
              </a:rPr>
              <a:t>Смотр – конкурс: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kern="1800" dirty="0">
                <a:solidFill>
                  <a:srgbClr val="4F4F4F"/>
                </a:solidFill>
                <a:latin typeface="Times New Roman"/>
                <a:ea typeface="Times New Roman"/>
                <a:cs typeface="Times New Roman"/>
              </a:rPr>
              <a:t>«Лучшая  разработка дидактической игры по нравственно-         патриотическому воспитанию дошкольников»  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5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90"/>
              </a:spcAft>
            </a:pP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В задачи конкурса входили активизация работы педагогов по нравственно-патриотическому воспитанию дошкольников; выявление творчески работающих педагогов по созданию развивающих предметно-пространственной среды и условий, способствующих патриотическому воспитанию детей дошкольного возраста. А также поддержка инициативных и творческих педагогов, рост их профессионального мастерства, пропаганда передового педагогического опыта по созданию развивающей среды, способствующей патриотическому воспитанию детей дошкольного возраста.</a:t>
            </a:r>
            <a:b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В конкурсе участвовали все воспитатели дошкольных </a:t>
            </a:r>
            <a:r>
              <a:rPr lang="ru-RU" sz="18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групп. </a:t>
            </a: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Оценивали игры и пособия </a:t>
            </a:r>
            <a:r>
              <a:rPr lang="ru-RU" sz="18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жюри. </a:t>
            </a: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Оценки выставлялись по 5</a:t>
            </a:r>
            <a:r>
              <a:rPr lang="ru-RU" sz="18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-бальной шкале. </a:t>
            </a: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На конкурс было представлено </a:t>
            </a:r>
            <a:r>
              <a:rPr lang="ru-RU" sz="18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10 </a:t>
            </a: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работ от </a:t>
            </a:r>
            <a:r>
              <a:rPr lang="ru-RU" sz="1800" dirty="0" smtClean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12 </a:t>
            </a:r>
            <a:r>
              <a:rPr lang="ru-RU" sz="18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педагогов.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70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46449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Тематика игр была разнообразной: любовь к семье, приобщение к народной культуре, знакомство с народными промыслами, любовь к родному краю, моя малая Родина, праздники  России и т.д. Каждый педагог смог показать свое творчество и индивидуальность.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26" name="Picture 2" descr="C:\Users\User\Desktop\для през\1da156eb-5168-4b65-9790-80e8bbf642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96752"/>
            <a:ext cx="7408333" cy="3450696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ля през\8a6eda53-7b43-4604-9a29-c1eab1f43d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16824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для през\7e2be1a2-76d1-4652-bc25-09a640f425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16824" cy="560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для през\61996477-c458-40f3-a272-10e425cc1c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для през\84c545f3-4f71-4cd7-be4b-3fcfaca25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55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871538" y="549275"/>
            <a:ext cx="7408862" cy="5576888"/>
          </a:xfrm>
        </p:spPr>
        <p:txBody>
          <a:bodyPr/>
          <a:lstStyle/>
          <a:p>
            <a:pPr lvl="1">
              <a:lnSpc>
                <a:spcPct val="115000"/>
              </a:lnSpc>
              <a:spcAft>
                <a:spcPts val="790"/>
              </a:spcAft>
              <a:buClr>
                <a:srgbClr val="31B6FD"/>
              </a:buClr>
            </a:pPr>
            <a:r>
              <a:rPr lang="ru-RU" sz="2400" dirty="0">
                <a:solidFill>
                  <a:srgbClr val="555555"/>
                </a:solidFill>
                <a:latin typeface="Georgia"/>
                <a:ea typeface="Times New Roman"/>
                <a:cs typeface="Times New Roman"/>
              </a:rPr>
              <a:t>При подведении итогов учитывались эстетика оформления, соответствие содержания игр и пособий современным требованиям, развивающий и обучающий характер игр. Особое внимание уделялось новизне и творческим находкам педагогов, авторским играм, внедрению в известные игры элементов нового, вариативности, использованию разнообразного и нестандартного материала. Оценивались и оригинальность идей и исполнения дидактических материалов.</a:t>
            </a:r>
            <a:endParaRPr lang="ru-RU" sz="24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6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127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СП МБДОУ «Детский сад №7» г.Алагира (Детский сад №6)</vt:lpstr>
      <vt:lpstr>Смотр – конкурс: «Лучшая  разработка дидактической игры по нравственно-         патриотическому воспитанию дошкольников»    </vt:lpstr>
      <vt:lpstr>Презентация PowerPoint</vt:lpstr>
      <vt:lpstr>Тематика игр была разнообразной: любовь к семье, приобщение к народной культуре, знакомство с народными промыслами, любовь к родному краю, моя малая Родина, праздники  России и т.д. Каждый педагог смог показать свое творчество и индивидуальность.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15 ноября были подведены итоги конкурса, по результатам которого были отобраны 4 дидактических игры, авторы которых были отмечены приказом по итогам конкурса и  награждены грамотами за 1, 2 и 3 места. </vt:lpstr>
      <vt:lpstr>По результатам смотра-конкурса были определены победители.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Смотр – конкурс: «Лучшая  разработка дидактической игры по нравственно-         патриотическому воспитанию дошкольников»    </dc:title>
  <dc:creator>DIANA</dc:creator>
  <cp:lastModifiedBy>User</cp:lastModifiedBy>
  <cp:revision>10</cp:revision>
  <dcterms:created xsi:type="dcterms:W3CDTF">2023-12-29T09:00:18Z</dcterms:created>
  <dcterms:modified xsi:type="dcterms:W3CDTF">2024-01-05T19:19:53Z</dcterms:modified>
</cp:coreProperties>
</file>