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dministrator\Desktop\ДС 2019-20\2 полугодие\23 февраля\1 ср гр\военный оркестр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79" y="1600200"/>
            <a:ext cx="68316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Марш для  детского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военного оркестра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8913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atin typeface="Bookman Old Style" panose="02050604050505020204" pitchFamily="18" charset="0"/>
              </a:rPr>
              <a:t>Музыкальный руководитель – Бесолова З.С.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187">
        <p:circle/>
        <p:sndAc>
          <p:stSnd>
            <p:snd r:embed="rId2" name="drumroll.wav"/>
          </p:stSnd>
        </p:sndAc>
      </p:transition>
    </mc:Choice>
    <mc:Fallback>
      <p:transition spd="slow" advTm="2187">
        <p:circl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istrator\Desktop\ДС 2019-20\2 полугодие\23 февраля\1 ср гр\военный оркест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0"/>
            <a:ext cx="9144000" cy="6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21. Мар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5656343"/>
            <a:ext cx="609600" cy="609600"/>
          </a:xfrm>
          <a:prstGeom prst="rect">
            <a:avLst/>
          </a:prstGeom>
        </p:spPr>
      </p:pic>
      <p:pic>
        <p:nvPicPr>
          <p:cNvPr id="1027" name="Picture 3" descr="D:\Administrator\Desktop\ДС 2019-20\2 полугодие\23 февраля\1 ср гр\бараба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27" y="3424911"/>
            <a:ext cx="2564450" cy="22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dministrator\Desktop\ДС 2019-20\2 полугодие\23 февраля\1 ср гр\бубе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1254"/>
            <a:ext cx="2553410" cy="22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750">
        <p:circle/>
      </p:transition>
    </mc:Choice>
    <mc:Fallback>
      <p:transition spd="slow" advTm="117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istrator\Desktop\ДС 2019-20\2 полугодие\23 февраля\1 ср гр\военный орке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0"/>
            <a:ext cx="9144000" cy="6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Administrator\Desktop\ДС 2019-20\2 полугодие\23 февраля\1 ср гр\маракас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697549" cy="2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7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915">
        <p:circle/>
      </p:transition>
    </mc:Choice>
    <mc:Fallback>
      <p:transition spd="slow" advTm="89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istrator\Desktop\ДС 2019-20\2 полугодие\23 февраля\1 ср гр\военный орке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0"/>
            <a:ext cx="9144000" cy="6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Administrator\Desktop\ДС 2019-20\2 полугодие\23 февраля\1 ср гр\бараб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27" y="3424911"/>
            <a:ext cx="2564450" cy="22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dministrator\Desktop\ДС 2019-20\2 полугодие\23 февраля\1 ср гр\бубе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1254"/>
            <a:ext cx="2553410" cy="22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6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917">
        <p:circle/>
      </p:transition>
    </mc:Choice>
    <mc:Fallback>
      <p:transition spd="slow" advTm="891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istrator\Desktop\ДС 2019-20\2 полугодие\23 февраля\1 ср гр\военный орке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0"/>
            <a:ext cx="9144000" cy="6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Administrator\Desktop\ДС 2019-20\2 полугодие\23 февраля\1 ср гр\маракас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697549" cy="2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6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238">
        <p:circle/>
      </p:transition>
    </mc:Choice>
    <mc:Fallback>
      <p:transition spd="slow" advTm="1023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istrator\Desktop\ДС 2019-20\2 полугодие\23 февраля\1 ср гр\военный оркес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0"/>
            <a:ext cx="9144000" cy="68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Administrator\Desktop\ДС 2019-20\2 полугодие\23 февраля\1 ср гр\аплодисмен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34565"/>
            <a:ext cx="7197343" cy="306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6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163">
        <p:circle/>
        <p:sndAc>
          <p:stSnd>
            <p:snd r:embed="rId2" name="applause.wav"/>
          </p:stSnd>
        </p:sndAc>
      </p:transition>
    </mc:Choice>
    <mc:Fallback>
      <p:transition spd="slow" advTm="4163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Экран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Марш для  детского  военного оркестра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 для  детского  военного оркестра</dc:title>
  <dc:creator>Администратор</dc:creator>
  <cp:lastModifiedBy>BEST</cp:lastModifiedBy>
  <cp:revision>2</cp:revision>
  <dcterms:created xsi:type="dcterms:W3CDTF">2020-01-28T17:21:26Z</dcterms:created>
  <dcterms:modified xsi:type="dcterms:W3CDTF">2020-01-28T17:38:40Z</dcterms:modified>
</cp:coreProperties>
</file>