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0" r:id="rId11"/>
    <p:sldId id="263" r:id="rId12"/>
    <p:sldId id="264" r:id="rId13"/>
    <p:sldId id="265" r:id="rId14"/>
    <p:sldId id="266" r:id="rId15"/>
    <p:sldId id="267" r:id="rId16"/>
    <p:sldId id="271" r:id="rId17"/>
    <p:sldId id="274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2506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8206680" cy="304306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дидактическая игра, способствующая позитивной гендерной социализации»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5301208"/>
            <a:ext cx="6400800" cy="1219200"/>
          </a:xfrm>
        </p:spPr>
        <p:txBody>
          <a:bodyPr/>
          <a:lstStyle/>
          <a:p>
            <a:r>
              <a:rPr lang="ru-RU" b="1" dirty="0"/>
              <a:t>СП МБДОУ д/с№7 г. Алагира (д/с №6)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6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Отсканированные документы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2192" y="1802466"/>
            <a:ext cx="2736302" cy="35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95609" y="2514748"/>
            <a:ext cx="2152779" cy="64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7305" y="-1816311"/>
            <a:ext cx="2087302" cy="63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ДЛЯ ПРЕЗЕНТАЦИИ\ДЕВОЧКИ\ДЕВОЧКИ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51175">
            <a:off x="6433163" y="4302140"/>
            <a:ext cx="1604313" cy="207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ЛЯ ПРЕЗЕНТАЦИИ\ДЕВОЧКИ\ДЕВОЧКИ_page-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4730">
            <a:off x="6799773" y="451735"/>
            <a:ext cx="1584528" cy="20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ДЛЯ ПРЕЗЕНТАЦИИ\ДЕВОЧКИ\ДЕВОЧКИ_page-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7988">
            <a:off x="6526817" y="2207187"/>
            <a:ext cx="1918449" cy="24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ДЛЯ ПРЕЗЕНТАЦИИ\ДЕВОЧКИ\ДЕВОЧКИ_page-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5826">
            <a:off x="654322" y="2492551"/>
            <a:ext cx="1923021" cy="24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ДЛЯ ПРЕЗЕНТАЦИИ\ДЕВОЧКИ\ДЕВОЧКИ_page-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008">
            <a:off x="391984" y="4803801"/>
            <a:ext cx="1695103" cy="219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ДЛЯ ПРЕЗЕНТАЦИИ\ДЕВОЧКИ\ДЕВОЧКИ_page-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866">
            <a:off x="465962" y="187804"/>
            <a:ext cx="1992421" cy="257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ДЛЯ ПРЕЗЕНТАЦИИ\ДЕВОЧКИ\ДЕВОЧКИ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90244"/>
            <a:ext cx="388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0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User\Desktop\ДЛЯ ПРЕЗЕНТАЦИИ\ЖЕНСКИЕ\ЖЕНСКИЕ_page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767"/>
            <a:ext cx="3048712" cy="23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ДЛЯ ПРЕЗЕНТАЦИИ\ЖЕНСКИЕ\ЖЕНСКИЕ_page-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80" y="276100"/>
            <a:ext cx="2988320" cy="230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ДЛЯ ПРЕЗЕНТАЦИИ\ЖЕНСКИЕ\ЖЕНСКИЕ_page-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37" y="4647162"/>
            <a:ext cx="279560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ДЛЯ ПРЕЗЕНТАЦИИ\ЖЕНСКИЕ\ЖЕНСКИЕ_page-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3" y="4596564"/>
            <a:ext cx="2861085" cy="221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User\Desktop\ДЛЯ ПРЕЗЕНТАЦИИ\ЖЕНСКИЕ\ЖЕНСКИЕ_page-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607" y="2326882"/>
            <a:ext cx="3002715" cy="23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Desktop\ДЛЯ ПРЕЗЕНТАЦИИ\ЖЕНСКИЕ\ЖЕНСКИЕ_page-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" y="2512179"/>
            <a:ext cx="294654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\Desktop\ДЛЯ ПРЕЗЕНТАЦИИ\ЖЕНСКИЕ\ЖЕНСКИЕ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961" y="2381320"/>
            <a:ext cx="3002715" cy="23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ДЛЯ ПРЕЗЕНТАЦИИ\Отсканированные-документы-1\Отсканированные документы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8" y="0"/>
            <a:ext cx="9172988" cy="70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ЛЯ ПРЕЗЕНТАЦИИ\Отсканированные-документы-1\Отсканированные документы (1)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8" y="0"/>
            <a:ext cx="9172988" cy="708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User\Desktop\ДЛЯ ПРЕЗЕНТАЦИИ\Отсканированные-документы-1\Отсканированные документы (1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6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C:\Users\User\Desktop\ДЛЯ ПРЕЗЕНТАЦИИ\Отсканированные документы (2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-315416"/>
            <a:ext cx="9562805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259228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Благодарим всех участников конкурса и желаем им дальнейших успехов в совершенствование и оптимизация развивающей предметно-пространственной среды, способствующей позитивной гендерной социализации!</a:t>
            </a:r>
          </a:p>
          <a:p>
            <a:pPr marL="0" indent="0" algn="just">
              <a:buNone/>
            </a:pPr>
            <a:r>
              <a:rPr lang="ru-RU" dirty="0"/>
              <a:t>Надеемся, что такой опыт участия в конкурсе пополнит и обогатит педагогический опыт и методические знания воспитателей в </a:t>
            </a:r>
            <a:r>
              <a:rPr lang="ru-RU" dirty="0" err="1"/>
              <a:t>полоролевом</a:t>
            </a:r>
            <a:r>
              <a:rPr lang="ru-RU" dirty="0"/>
              <a:t> развитии детей, его содержании, методах и приёмах.</a:t>
            </a:r>
          </a:p>
          <a:p>
            <a:endParaRPr lang="ru-RU" dirty="0"/>
          </a:p>
        </p:txBody>
      </p:sp>
      <p:pic>
        <p:nvPicPr>
          <p:cNvPr id="5122" name="Picture 2" descr="C:\Users\User\Desktop\f2476fc5-d84c-493d-9447-d8862a342e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103" y="1700808"/>
            <a:ext cx="8229600" cy="984766"/>
          </a:xfrm>
        </p:spPr>
        <p:txBody>
          <a:bodyPr/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altLang="ru-RU" sz="2400" b="1" dirty="0"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Итоги смотра-конкурса</a:t>
            </a:r>
            <a:r>
              <a:rPr lang="ru-RU" altLang="ru-RU" sz="24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ru-RU" sz="24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altLang="ru-RU" sz="2400" b="1" dirty="0">
                <a:solidFill>
                  <a:srgbClr val="00008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ru-RU" altLang="ru-RU" sz="2400" b="1" dirty="0"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ЛУЧШАЯ ДИДАКТИЧЕСКАЯ ИГРА, СПОСОБСТВУЮЩАЯ ПОЗИТИВНОЙ ГЕНДЕРНОЙ СОЦИАЛИЗАЦИИ</a:t>
            </a:r>
            <a:r>
              <a:rPr lang="ru-RU" altLang="ru-RU" sz="2400" b="1" dirty="0">
                <a:solidFill>
                  <a:srgbClr val="00008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lang="ru-RU" altLang="ru-RU" sz="6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ru-RU" sz="6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altLang="ru-RU" sz="18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altLang="ru-RU" sz="1800" dirty="0">
                <a:solidFill>
                  <a:prstClr val="black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879682"/>
              </p:ext>
            </p:extLst>
          </p:nvPr>
        </p:nvGraphicFramePr>
        <p:xfrm>
          <a:off x="1566827" y="1772822"/>
          <a:ext cx="5885492" cy="4320905"/>
        </p:xfrm>
        <a:graphic>
          <a:graphicData uri="http://schemas.openxmlformats.org/drawingml/2006/table">
            <a:tbl>
              <a:tblPr firstRow="1" firstCol="1" bandRow="1"/>
              <a:tblGrid>
                <a:gridCol w="267999"/>
                <a:gridCol w="4116377"/>
                <a:gridCol w="59763"/>
                <a:gridCol w="1441353"/>
              </a:tblGrid>
              <a:tr h="30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50" b="1" dirty="0">
                          <a:solidFill>
                            <a:srgbClr val="000080"/>
                          </a:solidFill>
                          <a:effectLst/>
                          <a:latin typeface="Georgia"/>
                          <a:ea typeface="Times New Roman"/>
                          <a:cs typeface="Arial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50" b="1">
                          <a:solidFill>
                            <a:srgbClr val="000080"/>
                          </a:solidFill>
                          <a:effectLst/>
                          <a:latin typeface="Georgia"/>
                          <a:ea typeface="Times New Roman"/>
                          <a:cs typeface="Arial"/>
                        </a:rPr>
                        <a:t>ФИО участников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50" b="1">
                          <a:solidFill>
                            <a:srgbClr val="000080"/>
                          </a:solidFill>
                          <a:effectLst/>
                          <a:latin typeface="Georgia"/>
                          <a:ea typeface="Times New Roman"/>
                          <a:cs typeface="Arial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350" b="1">
                          <a:solidFill>
                            <a:srgbClr val="000080"/>
                          </a:solidFill>
                          <a:effectLst/>
                          <a:latin typeface="Georgia"/>
                          <a:ea typeface="Times New Roman"/>
                          <a:cs typeface="Arial"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Кетоева Зита Тотрбековна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Уртаева Рита Викторовна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Багаева Аляна Ахсарбековна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Дзоблаева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Ирина Борисовна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Пицхелаури Наталья Александровна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Кацанова Оксана Руслановна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Цибирова Надежда Леонидовна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Зангиева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Фатима Ивановна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Камарзаева Залина Хаматовна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14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Мусаева 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Ажай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Мусаевна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участник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5" marR="6667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ГРАМОТА (1)_page-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1" t="6563" r="11708" b="15215"/>
          <a:stretch/>
        </p:blipFill>
        <p:spPr bwMode="auto">
          <a:xfrm>
            <a:off x="2411760" y="0"/>
            <a:ext cx="4883699" cy="68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Спасибо за внимание!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6085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252028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Мы живём в то время, когда стремительно меняются стили одежды, обуви, стираются видимые границы различий между представителями разного пола. Актуальной проблемой становится возрождение ценностных ориентаций с учётом гендерной принадлежности.  В связи с этим  необходимо формирование устойчивых форм межличностного взаимодействия мальчиков и девочек через внедрение гендерного подхода в образовательный процесс.</a:t>
            </a:r>
          </a:p>
          <a:p>
            <a:endParaRPr lang="ru-RU" dirty="0"/>
          </a:p>
        </p:txBody>
      </p:sp>
      <p:pic>
        <p:nvPicPr>
          <p:cNvPr id="1026" name="Picture 2" descr="C:\Users\User\Desktop\39c6f154-26f8-4cd6-b9a8-b0bc908308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6" t="-11355" r="3406" b="11355"/>
          <a:stretch/>
        </p:blipFill>
        <p:spPr bwMode="auto">
          <a:xfrm>
            <a:off x="467543" y="2638649"/>
            <a:ext cx="3956967" cy="39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d0a18fe2-c0d5-4c5c-9b5c-ee1322768cc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3" b="22994"/>
          <a:stretch/>
        </p:blipFill>
        <p:spPr bwMode="auto">
          <a:xfrm>
            <a:off x="4499992" y="2924944"/>
            <a:ext cx="4128567" cy="36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7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5"/>
            <a:ext cx="8229600" cy="244827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800" dirty="0"/>
              <a:t>С  </a:t>
            </a:r>
            <a:r>
              <a:rPr lang="ru-RU" sz="2800" dirty="0" smtClean="0"/>
              <a:t>целью выполнения Годового плана на 2023-2024учебный год и </a:t>
            </a:r>
            <a:r>
              <a:rPr lang="ru-RU" sz="2800" dirty="0"/>
              <a:t>повышение качества дошкольного образования по внедрению технологий </a:t>
            </a:r>
            <a:r>
              <a:rPr lang="ru-RU" sz="2800" dirty="0" smtClean="0"/>
              <a:t>гендерной социализации </a:t>
            </a:r>
            <a:r>
              <a:rPr lang="ru-RU" sz="2800" dirty="0"/>
              <a:t>воспитанников </a:t>
            </a:r>
            <a:r>
              <a:rPr lang="ru-RU" sz="2800" dirty="0" smtClean="0"/>
              <a:t>в СП </a:t>
            </a:r>
            <a:r>
              <a:rPr lang="ru-RU" sz="2800" dirty="0"/>
              <a:t>МБДОУ д/с№7 г. Алагира (д/с №</a:t>
            </a:r>
            <a:r>
              <a:rPr lang="ru-RU" sz="2800" dirty="0" smtClean="0"/>
              <a:t>6) </a:t>
            </a:r>
            <a:r>
              <a:rPr lang="ru-RU" sz="2800" b="1" dirty="0" smtClean="0"/>
              <a:t>13.02.2024г.</a:t>
            </a:r>
            <a:r>
              <a:rPr lang="ru-RU" sz="2800" dirty="0" smtClean="0"/>
              <a:t> завершился </a:t>
            </a:r>
            <a:r>
              <a:rPr lang="ru-RU" sz="2800" dirty="0"/>
              <a:t>смотр-конкурс «Лучшая дидактическая игра, способствующая позитивной гендерной социализации».        </a:t>
            </a:r>
          </a:p>
          <a:p>
            <a:endParaRPr lang="ru-RU" dirty="0"/>
          </a:p>
        </p:txBody>
      </p:sp>
      <p:pic>
        <p:nvPicPr>
          <p:cNvPr id="2050" name="Picture 2" descr="C:\Users\User\Desktop\9cedd526-e7a6-4cae-a946-ebfd44fd29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38516"/>
            <a:ext cx="4087432" cy="306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4e4ee286-356a-4e8c-97ff-0c092b1e6b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8512"/>
            <a:ext cx="2520280" cy="37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9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16694"/>
            <a:ext cx="3786360" cy="6264695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600" dirty="0"/>
              <a:t>Участие в смотре-конкурсе – это не только возможность стать первым в конкурсе, но и прекрасный личный опыт разработки методических и дидактических пособий, с компетентным и ответственным подходом к реализации идей в раскрытии темы гендерного воспитания дошкольников.</a:t>
            </a:r>
          </a:p>
          <a:p>
            <a:pPr marL="0" indent="0" algn="just">
              <a:buNone/>
            </a:pPr>
            <a:r>
              <a:rPr lang="ru-RU" sz="3600" dirty="0"/>
              <a:t>Разработка интерактивных и дидактических игр по гендерной социализации - это опыт не только для молодых педагогов, но и для педагогов со стажем.</a:t>
            </a:r>
          </a:p>
          <a:p>
            <a:endParaRPr lang="ru-RU" dirty="0"/>
          </a:p>
        </p:txBody>
      </p:sp>
      <p:pic>
        <p:nvPicPr>
          <p:cNvPr id="3074" name="Picture 2" descr="C:\Users\User\Desktop\f1d87a05-07ac-4463-ab53-90b27b3d8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50544" cy="58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467544" y="404665"/>
            <a:ext cx="8229600" cy="3096344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На конкурс было направлено 10 дидактических игр, содержание которых воспитывает любознательность в процессе познавательно-игровой деятельности, развивает познавательный интерес детей по данному направлению. Главной особенностью материалов является то, что определена гендерная позиция по отношению к окружающему миру и людям через игровую деятельность.  Все задания предлагаются детям в игровой форме. Дети играют, не подозревая, что осваивают знания, овладевают умениями и навыками, учатся культуре общения и поведения. Все игры включают в себя познавательное и воспитательное содержание, что позволяет интегративно решать задачи по формированию позитивной гендерной социализации дошкольников.</a:t>
            </a:r>
          </a:p>
          <a:p>
            <a:endParaRPr lang="ru-RU" dirty="0"/>
          </a:p>
        </p:txBody>
      </p:sp>
      <p:pic>
        <p:nvPicPr>
          <p:cNvPr id="4098" name="Picture 2" descr="C:\Users\User\Desktop\020270f6-37be-47a3-bd4e-8ec1a89a23f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9908"/>
            <a:ext cx="3888432" cy="37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ce1132f7-a9da-401c-951c-2d51a6e1b2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47984"/>
            <a:ext cx="3815968" cy="38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40050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8800" dirty="0" smtClean="0"/>
              <a:t>Наши дидактические игры: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355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5973"/>
            <a:ext cx="3497335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2" y="54968"/>
            <a:ext cx="2400649" cy="3106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9" y="3219632"/>
            <a:ext cx="2692094" cy="3483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08" y="4581128"/>
            <a:ext cx="1658183" cy="2145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53" y="54968"/>
            <a:ext cx="2937547" cy="3801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838" y="3918162"/>
            <a:ext cx="2010804" cy="26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Отсканированные документы_page-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411760"/>
            <a:ext cx="10794654" cy="1396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Отсканированные документы_page-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0228" y="-1104442"/>
            <a:ext cx="6871462" cy="911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62</TotalTime>
  <Words>281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КОНКУРС «Лучшая дидактическая игра, способствующая позитивной гендерной социализации»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дидактические игры: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смотра-конкурса «ЛУЧШАЯ ДИДАКТИЧЕСКАЯ ИГРА, СПОСОБСТВУЮЩАЯ ПОЗИТИВНОЙ ГЕНДЕРНОЙ СОЦИАЛИЗАЦИИ»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«Лучшая дидактическая игра, способствующая позитивной гендерной социализации»</dc:title>
  <dc:creator>DIANA</dc:creator>
  <cp:lastModifiedBy>User</cp:lastModifiedBy>
  <cp:revision>10</cp:revision>
  <dcterms:created xsi:type="dcterms:W3CDTF">2024-02-16T10:26:09Z</dcterms:created>
  <dcterms:modified xsi:type="dcterms:W3CDTF">2024-02-19T06:43:59Z</dcterms:modified>
</cp:coreProperties>
</file>